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9" d="100"/>
          <a:sy n="129" d="100"/>
        </p:scale>
        <p:origin x="138" y="1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32ca4f746b4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32ca4f746b4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56;p13">
            <a:extLst>
              <a:ext uri="{FF2B5EF4-FFF2-40B4-BE49-F238E27FC236}">
                <a16:creationId xmlns:a16="http://schemas.microsoft.com/office/drawing/2014/main" id="{C001820E-D189-56FC-D8E7-142D621AB450}"/>
              </a:ext>
            </a:extLst>
          </p:cNvPr>
          <p:cNvPicPr preferRelativeResize="0"/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067734" y="1425387"/>
            <a:ext cx="4764573" cy="137178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 dirty="0"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086100" y="2934981"/>
            <a:ext cx="57462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 dirty="0"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bg1"/>
                </a:solidFill>
              </a:defRPr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106359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875865"/>
            <a:ext cx="8520600" cy="269301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1114693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781735"/>
            <a:ext cx="3999900" cy="278714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 dirty="0"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781735"/>
            <a:ext cx="3999900" cy="278714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1184613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143612" y="945565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143612" y="1815352"/>
            <a:ext cx="2808000" cy="257883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 dirty="0"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/>
          <p:cNvPicPr preferRelativeResize="0"/>
          <p:nvPr userDrawn="1"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1090484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738434"/>
            <a:ext cx="8520600" cy="22694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 dirty="0"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bg1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1CDB4-EE9D-4BEF-2BB5-D209C9B76D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CD0552-06B1-8972-0F13-01F0F288B3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8618D-B764-3441-66B8-0660FF429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06C06A-847A-FCCC-6A74-486B6A6DD5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(16:9)</PresentationFormat>
  <Paragraphs>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Simple Light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Sadegh Aref</cp:lastModifiedBy>
  <cp:revision>3</cp:revision>
  <dcterms:modified xsi:type="dcterms:W3CDTF">2025-02-07T21:25:28Z</dcterms:modified>
</cp:coreProperties>
</file>